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82" d="100"/>
          <a:sy n="82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!!	</a:t>
            </a:r>
            <a:r>
              <a:rPr lang="en-US">
                <a:ln/>
                <a:solidFill>
                  <a:schemeClr val="accent4"/>
                </a:solidFill>
                <a:effectLst/>
              </a:rPr>
              <a:t>Yummy Chocolate	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350" y="4363720"/>
            <a:ext cx="10949305" cy="1854200"/>
          </a:xfrm>
        </p:spPr>
        <p:txBody>
          <a:bodyPr/>
          <a:lstStyle/>
          <a:p>
            <a:r>
              <a:rPr lang="en-US"/>
              <a:t>			BY -  Aniket Anand</a:t>
            </a:r>
          </a:p>
          <a:p>
            <a:r>
              <a:rPr lang="en-US"/>
              <a:t>				Aayushman Sharma</a:t>
            </a:r>
          </a:p>
          <a:p>
            <a:r>
              <a:rPr lang="en-US"/>
              <a:t>				Naman Setiya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390" y="481965"/>
            <a:ext cx="10972800" cy="582613"/>
          </a:xfrm>
        </p:spPr>
        <p:txBody>
          <a:bodyPr/>
          <a:lstStyle/>
          <a:p>
            <a:r>
              <a:rPr lang="en-US" dirty="0">
                <a:sym typeface="+mn-ea"/>
              </a:rPr>
              <a:t>     "Discover the World of Yummy Chocolate"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20" y="757555"/>
            <a:ext cx="10972800" cy="610044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600" dirty="0"/>
              <a:t>"Discover the World of Yummy Chocolate"</a:t>
            </a:r>
          </a:p>
          <a:p>
            <a:endParaRPr lang="en-US" sz="1200" dirty="0"/>
          </a:p>
          <a:p>
            <a:r>
              <a:rPr lang="en-US" sz="1600" dirty="0"/>
              <a:t>Welcome to Yummy Chocolate, where indulgence meets excellence! Our website is a gateway to a world of delectable chocolate experiences. As passionate connoisseurs of fine chocolate, we have curated a selection that transcends the ordinary and promises to delight your senses.</a:t>
            </a:r>
          </a:p>
          <a:p>
            <a:endParaRPr lang="en-US" sz="1200" dirty="0"/>
          </a:p>
          <a:p>
            <a:r>
              <a:rPr lang="en-US" sz="3600" dirty="0"/>
              <a:t>Why Yummy Chocolate?</a:t>
            </a:r>
          </a:p>
          <a:p>
            <a:endParaRPr lang="en-US" sz="1200" dirty="0"/>
          </a:p>
          <a:p>
            <a:r>
              <a:rPr lang="en-US" sz="1600" dirty="0"/>
              <a:t>We named our website "Yummy Chocolate" because we want to give people a delightful and enjoyable experience with our delicious chocolates. The word "Yummy" suggests deliciousness, and when combined with "Chocolate," it creates a feeling of irresistible sweetness and quality. This name represents our passion for making top-notch chocolates that are more than just ordinary. We aim to take chocolate lovers on a memorable journey filled with premium treats.</a:t>
            </a:r>
          </a:p>
          <a:p>
            <a:endParaRPr lang="en-US" sz="1600" dirty="0"/>
          </a:p>
          <a:p>
            <a:r>
              <a:rPr lang="en-US" sz="1600" dirty="0"/>
              <a:t>In essence, "Yummy Chocolate" encapsulates our dedication to providing delicious and high-quality chocolate experiences, emphasizing our commitment to creating sweet and memorable moments.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989445" y="153352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			   </a:t>
            </a:r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Home Page</a:t>
            </a:r>
          </a:p>
        </p:txBody>
      </p:sp>
      <p:pic>
        <p:nvPicPr>
          <p:cNvPr id="4" name="Content Placeholder 3" descr="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70" y="1174750"/>
            <a:ext cx="10842625" cy="46621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677035" y="872490"/>
            <a:ext cx="396875" cy="429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Oval 6"/>
          <p:cNvSpPr/>
          <p:nvPr/>
        </p:nvSpPr>
        <p:spPr>
          <a:xfrm>
            <a:off x="910590" y="190500"/>
            <a:ext cx="937895" cy="65024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Logo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746250" y="1585595"/>
            <a:ext cx="2511425" cy="10845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Oval 8"/>
          <p:cNvSpPr/>
          <p:nvPr/>
        </p:nvSpPr>
        <p:spPr>
          <a:xfrm>
            <a:off x="269875" y="2400300"/>
            <a:ext cx="1689554" cy="1313284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Nav Bar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with Buttons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0182860" y="2439035"/>
            <a:ext cx="592455" cy="6330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1" name="Oval 10"/>
          <p:cNvSpPr/>
          <p:nvPr/>
        </p:nvSpPr>
        <p:spPr>
          <a:xfrm>
            <a:off x="10734675" y="1486535"/>
            <a:ext cx="1295400" cy="9137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container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095365" y="4648200"/>
            <a:ext cx="0" cy="1004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Oval 12"/>
          <p:cNvSpPr/>
          <p:nvPr/>
        </p:nvSpPr>
        <p:spPr>
          <a:xfrm>
            <a:off x="5563234" y="5562600"/>
            <a:ext cx="1584007" cy="11049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Button to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see offers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1475"/>
            <a:ext cx="10972800" cy="582613"/>
          </a:xfrm>
        </p:spPr>
        <p:txBody>
          <a:bodyPr/>
          <a:lstStyle/>
          <a:p>
            <a:pPr algn="ctr"/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Product Page</a:t>
            </a:r>
            <a:b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endParaRPr lang="en-US"/>
          </a:p>
        </p:txBody>
      </p:sp>
      <p:pic>
        <p:nvPicPr>
          <p:cNvPr id="4" name="Content Placeholder 3" descr="B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50340"/>
            <a:ext cx="10972800" cy="44005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896360" y="4246880"/>
            <a:ext cx="692785" cy="7029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" name="Oval 5"/>
          <p:cNvSpPr/>
          <p:nvPr/>
        </p:nvSpPr>
        <p:spPr>
          <a:xfrm>
            <a:off x="4428490" y="4816475"/>
            <a:ext cx="1345565" cy="103441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Total 6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</a:rPr>
              <a:t>Images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of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product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048510" y="5251450"/>
            <a:ext cx="511810" cy="6223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Oval 7"/>
          <p:cNvSpPr/>
          <p:nvPr/>
        </p:nvSpPr>
        <p:spPr>
          <a:xfrm>
            <a:off x="1074420" y="5743575"/>
            <a:ext cx="1104265" cy="88328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Button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for user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to buy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About Page</a:t>
            </a:r>
            <a:endParaRPr lang="en-US"/>
          </a:p>
        </p:txBody>
      </p:sp>
      <p:pic>
        <p:nvPicPr>
          <p:cNvPr id="4" name="Content Placeholder 3" descr="C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110" y="1174750"/>
            <a:ext cx="10938510" cy="4953000"/>
          </a:xfrm>
          <a:prstGeom prst="rect">
            <a:avLst/>
          </a:prstGeom>
        </p:spPr>
      </p:pic>
      <p:sp>
        <p:nvSpPr>
          <p:cNvPr id="5" name="Flowchart: Process 4"/>
          <p:cNvSpPr/>
          <p:nvPr/>
        </p:nvSpPr>
        <p:spPr>
          <a:xfrm>
            <a:off x="551815" y="5362575"/>
            <a:ext cx="2691765" cy="541655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314065" y="5683250"/>
            <a:ext cx="622300" cy="1905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Oval 7"/>
          <p:cNvSpPr/>
          <p:nvPr/>
        </p:nvSpPr>
        <p:spPr>
          <a:xfrm>
            <a:off x="3936365" y="5169159"/>
            <a:ext cx="1839284" cy="1308476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For 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</a:rPr>
              <a:t>reserved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</a:rPr>
              <a:t> rights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added footer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0012045" y="2409190"/>
            <a:ext cx="713105" cy="451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Oval 9"/>
          <p:cNvSpPr/>
          <p:nvPr/>
        </p:nvSpPr>
        <p:spPr>
          <a:xfrm>
            <a:off x="10571584" y="1931436"/>
            <a:ext cx="1620416" cy="1268964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Added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</a:rPr>
              <a:t>Image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of our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product 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433945" y="49657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Offer Page</a:t>
            </a:r>
            <a:endParaRPr lang="en-US"/>
          </a:p>
        </p:txBody>
      </p:sp>
      <p:pic>
        <p:nvPicPr>
          <p:cNvPr id="4" name="Content Placeholder 3" descr="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820" y="1174750"/>
            <a:ext cx="10753090" cy="4953000"/>
          </a:xfrm>
          <a:prstGeom prst="rect">
            <a:avLst/>
          </a:prstGeom>
        </p:spPr>
      </p:pic>
      <p:sp>
        <p:nvSpPr>
          <p:cNvPr id="5" name="Flowchart: Process 4"/>
          <p:cNvSpPr/>
          <p:nvPr/>
        </p:nvSpPr>
        <p:spPr>
          <a:xfrm>
            <a:off x="3509010" y="3048000"/>
            <a:ext cx="1358900" cy="619125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799080" y="3789045"/>
            <a:ext cx="750570" cy="9226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Oval 6"/>
          <p:cNvSpPr/>
          <p:nvPr/>
        </p:nvSpPr>
        <p:spPr>
          <a:xfrm>
            <a:off x="1480820" y="4610100"/>
            <a:ext cx="1925955" cy="143002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Added price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as well as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special names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282180" y="4819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85" y="202565"/>
            <a:ext cx="10972800" cy="773430"/>
          </a:xfrm>
        </p:spPr>
        <p:txBody>
          <a:bodyPr/>
          <a:lstStyle/>
          <a:p>
            <a:pPr algn="ctr"/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Feedback Page</a:t>
            </a:r>
            <a:br>
              <a:rPr lang="en-US"/>
            </a:br>
            <a:endParaRPr lang="en-US"/>
          </a:p>
        </p:txBody>
      </p:sp>
      <p:pic>
        <p:nvPicPr>
          <p:cNvPr id="4" name="Content Placeholder 3" descr="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85" y="1174750"/>
            <a:ext cx="10805795" cy="4953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930130" y="1100455"/>
            <a:ext cx="912495" cy="1123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Oval 6"/>
          <p:cNvSpPr/>
          <p:nvPr/>
        </p:nvSpPr>
        <p:spPr>
          <a:xfrm>
            <a:off x="10243820" y="137160"/>
            <a:ext cx="1531620" cy="1156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Container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with form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2475230" y="5594350"/>
            <a:ext cx="7454900" cy="455930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87780" y="5624830"/>
            <a:ext cx="1115695" cy="1314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Oval 9"/>
          <p:cNvSpPr/>
          <p:nvPr/>
        </p:nvSpPr>
        <p:spPr>
          <a:xfrm>
            <a:off x="80645" y="4752340"/>
            <a:ext cx="1358265" cy="1156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Added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Support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team No.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in fotter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30985" y="2682875"/>
            <a:ext cx="1065530" cy="781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Oval 11"/>
          <p:cNvSpPr/>
          <p:nvPr/>
        </p:nvSpPr>
        <p:spPr>
          <a:xfrm>
            <a:off x="364490" y="2052955"/>
            <a:ext cx="1409700" cy="10153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Fill all the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Blanks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7353300" y="4559935"/>
            <a:ext cx="2068830" cy="8921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513570" y="4123690"/>
            <a:ext cx="892810" cy="7607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Oval 15"/>
          <p:cNvSpPr/>
          <p:nvPr/>
        </p:nvSpPr>
        <p:spPr>
          <a:xfrm>
            <a:off x="10265410" y="3068320"/>
            <a:ext cx="1926590" cy="17538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After filling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click the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Submit Button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42" y="1649639"/>
            <a:ext cx="10890250" cy="4953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214360" y="521335"/>
            <a:ext cx="1086485" cy="5416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" name="Flowchart: Process 5"/>
          <p:cNvSpPr/>
          <p:nvPr/>
        </p:nvSpPr>
        <p:spPr>
          <a:xfrm>
            <a:off x="3983925" y="301671"/>
            <a:ext cx="4230435" cy="1054644"/>
          </a:xfrm>
          <a:prstGeom prst="flowChartProces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After Clicking  on Submit button you will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be directed  to this page . Thanks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for sub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</a:rPr>
              <a:t>mitting your feedback 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301</Words>
  <Application>Microsoft Office PowerPoint</Application>
  <PresentationFormat>Widescreen</PresentationFormat>
  <Paragraphs>54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Orange Waves</vt:lpstr>
      <vt:lpstr>   !! Yummy Chocolate !!</vt:lpstr>
      <vt:lpstr>     "Discover the World of Yummy Chocolate" </vt:lpstr>
      <vt:lpstr>       Home Page</vt:lpstr>
      <vt:lpstr>Product Page </vt:lpstr>
      <vt:lpstr>About Page</vt:lpstr>
      <vt:lpstr>Offer Page</vt:lpstr>
      <vt:lpstr>Feedback Page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!!	Yummy Chocolate	!!</dc:title>
  <dc:creator>anu26</dc:creator>
  <cp:lastModifiedBy>Naman Setiya</cp:lastModifiedBy>
  <cp:revision>2</cp:revision>
  <dcterms:created xsi:type="dcterms:W3CDTF">2023-12-08T15:07:17Z</dcterms:created>
  <dcterms:modified xsi:type="dcterms:W3CDTF">2023-12-08T15:54:09Z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CAFCA38364AE4FDF853F8D72332FE322</vt:lpwstr>
  </property>
  <property fmtid="{D5CDD505-2E9C-101B-9397-08002B2CF9AE}" pid="3" name="KSOProductBuildVer">
    <vt:lpwstr>1033-11.2.0.11225</vt:lpwstr>
  </property>
</Properties>
</file>